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4" r:id="rId3"/>
    <p:sldId id="265" r:id="rId4"/>
    <p:sldId id="260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7</a:t>
            </a:r>
            <a:r>
              <a:rPr lang="en-US" altLang="en-US" sz="3800" dirty="0" smtClean="0">
                <a:solidFill>
                  <a:schemeClr val="folHlink"/>
                </a:solidFill>
              </a:rPr>
              <a:t>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56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¿Cómo repasamos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		A. </a:t>
            </a:r>
            <a:r>
              <a:rPr lang="es-ES_tradnl" altLang="en-US" sz="2800" dirty="0"/>
              <a:t>Escribe 4 materiales escolares: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						3.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						4.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		</a:t>
            </a:r>
            <a:r>
              <a:rPr lang="es-ES_tradnl" altLang="en-US" sz="2800" dirty="0">
                <a:solidFill>
                  <a:srgbClr val="FF0000"/>
                </a:solidFill>
              </a:rPr>
              <a:t>B</a:t>
            </a:r>
            <a:r>
              <a:rPr lang="es-ES_tradnl" altLang="en-US" sz="2800" dirty="0"/>
              <a:t>. Traduce los verbos al ingles: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Sacar				5. 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Dar				6. Llevar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Levantar			7. Contestar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Prestar	</a:t>
            </a:r>
            <a:r>
              <a:rPr lang="es-ES_tradnl" altLang="en-US" sz="2800" dirty="0" smtClean="0"/>
              <a:t>(atención)</a:t>
            </a:r>
            <a:r>
              <a:rPr lang="es-ES_tradnl" altLang="en-US" sz="2800" dirty="0"/>
              <a:t>		8. </a:t>
            </a:r>
            <a:r>
              <a:rPr lang="es-ES_tradnl" altLang="en-US" sz="2800" dirty="0" smtClean="0"/>
              <a:t>Enseñar</a:t>
            </a:r>
            <a:endParaRPr lang="es-ES_tradnl" alt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2400" dirty="0"/>
              <a:t>	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C. </a:t>
            </a:r>
            <a:r>
              <a:rPr lang="es-ES_tradnl" altLang="en-US" sz="2800" dirty="0" smtClean="0"/>
              <a:t>Conjuga los 8 verbos del Ejercicio B.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981200" y="4191000"/>
            <a:ext cx="2678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get</a:t>
            </a:r>
            <a:r>
              <a:rPr lang="es-ES_tradnl" altLang="en-US" sz="2800" b="1" dirty="0">
                <a:solidFill>
                  <a:srgbClr val="0033CC"/>
                </a:solidFill>
              </a:rPr>
              <a:t>/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recieve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666875" y="4648200"/>
            <a:ext cx="1430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give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209800" y="5153891"/>
            <a:ext cx="1549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raise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622302" y="5410200"/>
            <a:ext cx="148309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33CC"/>
                </a:solidFill>
              </a:rPr>
              <a:t>To </a:t>
            </a:r>
            <a:r>
              <a:rPr lang="es-ES_tradnl" altLang="en-US" sz="2400" b="1" dirty="0" err="1" smtClean="0">
                <a:solidFill>
                  <a:srgbClr val="0033CC"/>
                </a:solidFill>
              </a:rPr>
              <a:t>pay</a:t>
            </a:r>
            <a:r>
              <a:rPr lang="es-ES_tradnl" altLang="en-US" sz="2400" b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es-ES_tradnl" altLang="en-US" sz="2400" b="1" dirty="0" err="1" smtClean="0">
                <a:solidFill>
                  <a:srgbClr val="0033CC"/>
                </a:solidFill>
              </a:rPr>
              <a:t>attention</a:t>
            </a:r>
            <a:endParaRPr lang="es-ES_tradnl" altLang="en-US" sz="2400" b="1" dirty="0">
              <a:solidFill>
                <a:srgbClr val="0033CC"/>
              </a:solidFill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324600" y="4239924"/>
            <a:ext cx="1431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take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172200" y="4648200"/>
            <a:ext cx="30738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have</a:t>
            </a:r>
            <a:r>
              <a:rPr lang="es-ES_tradnl" altLang="en-US" sz="2800" b="1" dirty="0">
                <a:solidFill>
                  <a:srgbClr val="0033CC"/>
                </a:solidFill>
              </a:rPr>
              <a:t> </a:t>
            </a:r>
            <a:r>
              <a:rPr lang="es-ES_tradnl" altLang="en-US" sz="2800" b="1" dirty="0" err="1" smtClean="0">
                <a:solidFill>
                  <a:srgbClr val="0033CC"/>
                </a:solidFill>
              </a:rPr>
              <a:t>on</a:t>
            </a:r>
            <a:r>
              <a:rPr lang="es-ES_tradnl" altLang="en-US" sz="2800" b="1" dirty="0" smtClean="0">
                <a:solidFill>
                  <a:srgbClr val="0033CC"/>
                </a:solidFill>
              </a:rPr>
              <a:t>/ </a:t>
            </a:r>
            <a:r>
              <a:rPr lang="es-ES_tradnl" altLang="en-US" sz="2800" b="1" dirty="0" err="1" smtClean="0">
                <a:solidFill>
                  <a:srgbClr val="0033CC"/>
                </a:solidFill>
              </a:rPr>
              <a:t>wear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932612" y="5126182"/>
            <a:ext cx="1944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answer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704013" y="5645295"/>
            <a:ext cx="16494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To </a:t>
            </a:r>
            <a:r>
              <a:rPr lang="es-ES_tradnl" altLang="en-US" sz="2800" b="1" dirty="0" err="1">
                <a:solidFill>
                  <a:srgbClr val="0033CC"/>
                </a:solidFill>
              </a:rPr>
              <a:t>teach</a:t>
            </a:r>
            <a:endParaRPr lang="es-ES_tradnl" altLang="en-US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  <p:bldP spid="2057" grpId="0"/>
      <p:bldP spid="2058" grpId="0"/>
      <p:bldP spid="2059" grpId="0"/>
      <p:bldP spid="2060" grpId="0"/>
      <p:bldP spid="20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38"/>
            <a:ext cx="8229600" cy="884238"/>
          </a:xfrm>
        </p:spPr>
        <p:txBody>
          <a:bodyPr/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Repaso</a:t>
            </a:r>
            <a:r>
              <a:rPr lang="en-US" sz="3200" dirty="0" smtClean="0">
                <a:solidFill>
                  <a:srgbClr val="FF0000"/>
                </a:solidFill>
              </a:rPr>
              <a:t> de la </a:t>
            </a: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843444"/>
              </p:ext>
            </p:extLst>
          </p:nvPr>
        </p:nvGraphicFramePr>
        <p:xfrm>
          <a:off x="76200" y="609600"/>
          <a:ext cx="8839200" cy="624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4730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0B050"/>
                          </a:solidFill>
                        </a:rPr>
                        <a:t>Sacar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</a:rPr>
                        <a:t>Dar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646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</a:rPr>
                        <a:t>Levantar</a:t>
                      </a:r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</a:rPr>
                        <a:t>Prestar</a:t>
                      </a:r>
                      <a:r>
                        <a:rPr lang="en-US" sz="2000" b="1" dirty="0" smtClean="0">
                          <a:solidFill>
                            <a:srgbClr val="00B050"/>
                          </a:solidFill>
                        </a:rPr>
                        <a:t>…</a:t>
                      </a:r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11383" y="1123890"/>
            <a:ext cx="7986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Saco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71800" y="1581090"/>
            <a:ext cx="92685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Sacas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048000" y="2038290"/>
            <a:ext cx="7841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Saca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19400" y="2495490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Sacamos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971800" y="3105090"/>
            <a:ext cx="941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Sacan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483024" y="1123890"/>
            <a:ext cx="6703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Doy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483024" y="1581090"/>
            <a:ext cx="6559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Das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543800" y="2038290"/>
            <a:ext cx="5132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Da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315200" y="2495490"/>
            <a:ext cx="104067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Damos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483024" y="3105090"/>
            <a:ext cx="6703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Dan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819400" y="4324290"/>
            <a:ext cx="11689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Levanto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819400" y="4781490"/>
            <a:ext cx="12971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Levantas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95600" y="5238690"/>
            <a:ext cx="11544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Levanta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667000" y="5715000"/>
            <a:ext cx="16818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Levantamos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819400" y="6305490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Levantan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246639" y="4343400"/>
            <a:ext cx="982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Presto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7239000" y="4800600"/>
            <a:ext cx="11112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Prestas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270798" y="5257800"/>
            <a:ext cx="9685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Presta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086600" y="5695890"/>
            <a:ext cx="14959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Prestamos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239000" y="6229290"/>
            <a:ext cx="11256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Prestan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78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38"/>
            <a:ext cx="8229600" cy="884238"/>
          </a:xfrm>
        </p:spPr>
        <p:txBody>
          <a:bodyPr/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Repaso</a:t>
            </a:r>
            <a:r>
              <a:rPr lang="en-US" sz="3200" dirty="0" smtClean="0">
                <a:solidFill>
                  <a:srgbClr val="FF0000"/>
                </a:solidFill>
              </a:rPr>
              <a:t> de la </a:t>
            </a: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200254"/>
              </p:ext>
            </p:extLst>
          </p:nvPr>
        </p:nvGraphicFramePr>
        <p:xfrm>
          <a:off x="76200" y="609600"/>
          <a:ext cx="8839200" cy="624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4730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0B050"/>
                          </a:solidFill>
                        </a:rPr>
                        <a:t>Tomar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0B050"/>
                          </a:solidFill>
                        </a:rPr>
                        <a:t>Llevar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646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</a:rPr>
                        <a:t>Contestar</a:t>
                      </a:r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rgbClr val="00B050"/>
                          </a:solidFill>
                        </a:rPr>
                        <a:t>Enseñar</a:t>
                      </a:r>
                      <a:endParaRPr lang="en-US" sz="2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Yo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Tú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Él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Nosotros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3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Ellos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ellas</a:t>
                      </a:r>
                      <a:r>
                        <a:rPr lang="en-US" sz="2000" dirty="0" smtClean="0"/>
                        <a:t> </a:t>
                      </a:r>
                    </a:p>
                    <a:p>
                      <a:r>
                        <a:rPr lang="en-US" sz="2000" dirty="0" err="1" smtClean="0"/>
                        <a:t>Uds</a:t>
                      </a:r>
                      <a:r>
                        <a:rPr lang="en-US" sz="200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011383" y="1123890"/>
            <a:ext cx="9350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Tomo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971800" y="1581090"/>
            <a:ext cx="10633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Tomas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41763" y="2114490"/>
            <a:ext cx="9206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Toma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19400" y="2514600"/>
            <a:ext cx="14480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Tomamos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71800" y="3181290"/>
            <a:ext cx="1077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Toman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380547" y="1123890"/>
            <a:ext cx="9252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Llevo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404706" y="1581090"/>
            <a:ext cx="10534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Llevas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391400" y="2038290"/>
            <a:ext cx="9108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Lleva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239000" y="2514600"/>
            <a:ext cx="14382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Llevamos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315200" y="3181290"/>
            <a:ext cx="10679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Llevan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743200" y="4324290"/>
            <a:ext cx="13676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Contesto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743200" y="4781490"/>
            <a:ext cx="14253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Contestas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743200" y="5238690"/>
            <a:ext cx="13532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Contesta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590800" y="5695890"/>
            <a:ext cx="18806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Contestamos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70918" y="6305490"/>
            <a:ext cx="15103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Contestan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7242918" y="4343400"/>
            <a:ext cx="11833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Enseño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239000" y="4781490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Enseñas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239000" y="5238690"/>
            <a:ext cx="11689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Enseña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010400" y="5695890"/>
            <a:ext cx="16962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B050"/>
                </a:solidFill>
              </a:rPr>
              <a:t>Enseñamos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7239000" y="6229290"/>
            <a:ext cx="13260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smtClean="0">
                <a:solidFill>
                  <a:srgbClr val="00B050"/>
                </a:solidFill>
              </a:rPr>
              <a:t>Enseñan </a:t>
            </a:r>
            <a:endParaRPr lang="es-ES_tradnl" alt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8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09600"/>
            <a:ext cx="8763000" cy="6553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200" dirty="0">
                <a:solidFill>
                  <a:srgbClr val="FF0000"/>
                </a:solidFill>
              </a:rPr>
              <a:t>I- </a:t>
            </a:r>
            <a:r>
              <a:rPr lang="es-ES_tradnl" altLang="en-US" sz="2200" dirty="0" smtClean="0"/>
              <a:t>COPIA </a:t>
            </a:r>
            <a:r>
              <a:rPr lang="es-ES_tradnl" altLang="en-US" sz="2200" dirty="0"/>
              <a:t>y responde en oraciones completas: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¿Qué lengua estudias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¿Estas en la escuela o en la casa?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¿Hablas con tus amigos en tu móvil?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¿Adónde vas después de las clases?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¿Qué levantan los alumnos cuando tienen una pregunta?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¿Usas mucho tu computadora?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¿Llevan ustedes uniforme a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2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200" dirty="0"/>
              <a:t>¿Dónde pagas en una tienda?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14400" y="1219200"/>
            <a:ext cx="42465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 dirty="0">
                <a:solidFill>
                  <a:srgbClr val="0033CC"/>
                </a:solidFill>
              </a:rPr>
              <a:t>Estudio español en la escuela.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105400" y="1524000"/>
            <a:ext cx="28448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Estoy en la escuela.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62000" y="2239963"/>
            <a:ext cx="576738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Si (no) hablo con </a:t>
            </a:r>
            <a:r>
              <a:rPr lang="es-ES_tradnl" altLang="en-US" sz="2200" b="1" u="sng">
                <a:solidFill>
                  <a:srgbClr val="0033CC"/>
                </a:solidFill>
              </a:rPr>
              <a:t>mis</a:t>
            </a:r>
            <a:r>
              <a:rPr lang="es-ES_tradnl" altLang="en-US" sz="2200" b="1">
                <a:solidFill>
                  <a:srgbClr val="0033CC"/>
                </a:solidFill>
              </a:rPr>
              <a:t> amigos en </a:t>
            </a:r>
            <a:r>
              <a:rPr lang="es-ES_tradnl" altLang="en-US" sz="2200" b="1" u="sng">
                <a:solidFill>
                  <a:srgbClr val="0033CC"/>
                </a:solidFill>
              </a:rPr>
              <a:t>mi</a:t>
            </a:r>
            <a:r>
              <a:rPr lang="es-ES_tradnl" altLang="en-US" sz="2200" b="1">
                <a:solidFill>
                  <a:srgbClr val="0033CC"/>
                </a:solidFill>
              </a:rPr>
              <a:t> móvil.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85800" y="2895600"/>
            <a:ext cx="80899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Después de las clases voy ..(al café, a la casa, a la tienda..).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9600" y="3581400"/>
            <a:ext cx="81692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Los alumnos levantan la mano cuando tienen una pregunta.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85800" y="4227513"/>
            <a:ext cx="4959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Si (no) uso mucho </a:t>
            </a:r>
            <a:r>
              <a:rPr lang="es-ES_tradnl" altLang="en-US" sz="2200" b="1" u="sng">
                <a:solidFill>
                  <a:srgbClr val="0033CC"/>
                </a:solidFill>
              </a:rPr>
              <a:t>mi</a:t>
            </a:r>
            <a:r>
              <a:rPr lang="es-ES_tradnl" altLang="en-US" sz="2200" b="1">
                <a:solidFill>
                  <a:srgbClr val="0033CC"/>
                </a:solidFill>
              </a:rPr>
              <a:t> computadora.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971800" y="4602163"/>
            <a:ext cx="45545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El profesor/La profesora enseña.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838200" y="5257800"/>
            <a:ext cx="48339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No llevamos uniforme a la escuela.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62000" y="5897563"/>
            <a:ext cx="7010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Compramos los materiales escolares en una tienda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876800" y="6248400"/>
            <a:ext cx="22844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b="1">
                <a:solidFill>
                  <a:srgbClr val="0033CC"/>
                </a:solidFill>
              </a:rPr>
              <a:t>Pago en la caja.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56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Completa la hoja distribuida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359</Words>
  <Application>Microsoft Office PowerPoint</Application>
  <PresentationFormat>On-screen Show (4:3)</PresentationFormat>
  <Paragraphs>150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Clase 701 La fecha es el 27 de febrero del 2014</vt:lpstr>
      <vt:lpstr>Repaso de la Actividad Inicial</vt:lpstr>
      <vt:lpstr>Repaso de la Actividad Inicial</vt:lpstr>
      <vt:lpstr>Practica</vt:lpstr>
      <vt:lpstr>Tarea # 56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19</cp:revision>
  <dcterms:created xsi:type="dcterms:W3CDTF">2011-01-04T17:42:17Z</dcterms:created>
  <dcterms:modified xsi:type="dcterms:W3CDTF">2014-02-24T15:13:47Z</dcterms:modified>
</cp:coreProperties>
</file>